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6233D-2EA8-161D-3BCD-D82F08C70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5F0775A-275B-AF12-E7B5-4D6A0AD12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tr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7EBFD1-CC28-50FD-BFA1-1BBEC3CE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D7A54E-C443-C6F9-E16D-796D19B1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392C2F-DB66-B150-95E4-69B6C38A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73095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EA1ECA-064E-6BAD-439D-4B4FE053F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DCA8872-9B87-36D6-02E6-670DC810C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79D21A-6A91-565C-F93D-685E6FB61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173E25-CD47-0165-823D-2199CAEA5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6A3C03-FCA0-87FD-D543-7C5FDF7B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327150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07BCBC6-E920-BFD3-97A8-41DE75DFCF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C4A7CF2-9DB3-3B50-83B7-45D0BC94B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9040BD-7635-3D5F-BDDB-B6BDC1CB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5E9F6F-F291-1E28-E091-2B226DD77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E22111-B155-6EEF-672F-EDD10275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72287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5AF37C-BE6D-CF78-DD9F-7EC6F020E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9B72FF-8E62-FD93-A457-07A19DF27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3A17AC-930B-7189-96EB-7EB31C1ACF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CED137-4C7E-079F-BA27-20E75D473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8FD148C-1EAB-AEAF-2671-DDABBC79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320188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B673E4-4833-608F-1680-3DB77ACF8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E7BCEFE-2CEB-2C98-4FAD-1BD93E30A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6D0638-5DD8-68B2-0443-1C278FE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B2F84B-ADA6-4DC7-D6F3-D0E7CD295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476E10-B605-60E5-243C-E1FC59BD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116301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B05335-3FF7-1877-B383-594A4A6F1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790B41-726A-B361-1253-93061BFE3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FE4BF26-E31B-8DA8-93B4-3B9EAC767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7FA267-9B58-4493-F5B5-63059AAD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EAC599-F20F-E34E-328C-AA58E5CB9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6CE0F52-3FB2-87C3-DD92-1058FDA8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120784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3240DD-C608-A17C-A3EE-E45DC3B0F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F09EBE8-4DAD-2FBE-82D2-CD0A0AFDA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0CEA188-6258-D7FB-9CC5-F458D43D1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31A27D9-B257-B71B-315A-1B9FD7BA1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33EAADF-43DD-EE69-D054-5081F5A00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1DE0A16-73D1-6CA9-8C38-1C2C52E8FB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53A96C0-8DDF-6701-859F-E71939AAE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DD7371A-A280-6C36-86C3-8765097EC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268802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55DB16-96C9-0231-396E-0C696330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66DE13B-B594-74DB-9C20-D51BFF4B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E110DAC-6CC3-0A4D-FAAB-8DAF0C13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DFED8E5-230A-417B-4E61-6ADFC76B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274086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29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F0F055-DFF6-0A68-10BE-AB00831A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74B384-D163-47D1-5FA0-8C14FB922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675A700-F1FB-BBA0-405B-105E8FB99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15F0CCC-4BB9-AE10-C019-787B85DA51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9B92F3B-75BB-C1E9-42CC-88026A29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52E6278-4A60-B641-9278-CA22DE97C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224884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013FDF-3C15-8FC9-7A16-5C51AABD0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851B278-BDA4-A7C8-A9AE-C1A21221F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C966A7F-B177-F186-2A04-DBB228E6E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390BB35-82E8-47DF-83DB-28D2574C1E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699A6-6A25-0242-AECE-C2D505B053D5}" type="datetimeFigureOut">
              <a:rPr lang="tr-US" smtClean="0"/>
              <a:t>4/21/24</a:t>
            </a:fld>
            <a:endParaRPr lang="tr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8F82E77-D255-CB68-4A5D-06F5FF64C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B6C695C-8568-ACE0-DC42-9FB3A6D75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DF22B0-A75E-2948-BAFA-4A848F64FC2E}" type="slidenum">
              <a:rPr lang="tr-US" smtClean="0"/>
              <a:t>‹#›</a:t>
            </a:fld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178253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A2CF33BD-F1D3-E7A6-109D-937723CA03E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4554"/>
            <a:ext cx="12192000" cy="6862554"/>
          </a:xfrm>
          <a:prstGeom prst="rect">
            <a:avLst/>
          </a:prstGeom>
        </p:spPr>
      </p:pic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A72FDB9-19F6-C407-7A5F-004B34F0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51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tr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7CFC70-419F-0F95-46CA-822BD4161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39928"/>
            <a:ext cx="10515600" cy="4575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tr-US" dirty="0"/>
          </a:p>
        </p:txBody>
      </p:sp>
    </p:spTree>
    <p:extLst>
      <p:ext uri="{BB962C8B-B14F-4D97-AF65-F5344CB8AC3E}">
        <p14:creationId xmlns:p14="http://schemas.microsoft.com/office/powerpoint/2010/main" val="378575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2B97E7-15BC-ACD4-2D2A-26D4608913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C1585C-7245-A70F-4602-117968BF9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US"/>
          </a:p>
        </p:txBody>
      </p:sp>
    </p:spTree>
    <p:extLst>
      <p:ext uri="{BB962C8B-B14F-4D97-AF65-F5344CB8AC3E}">
        <p14:creationId xmlns:p14="http://schemas.microsoft.com/office/powerpoint/2010/main" val="3182780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Pinar Bagnur Ceyhun</dc:creator>
  <cp:lastModifiedBy>Pinar Bagnur Ceyhun</cp:lastModifiedBy>
  <cp:revision>2</cp:revision>
  <dcterms:created xsi:type="dcterms:W3CDTF">2024-04-18T13:50:39Z</dcterms:created>
  <dcterms:modified xsi:type="dcterms:W3CDTF">2024-04-21T19:24:54Z</dcterms:modified>
</cp:coreProperties>
</file>