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082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68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7766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6790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117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3245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750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372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2938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136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5856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1D5F27-AEC0-52A6-8B73-56FDFD62A9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06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4B5F-DA6F-52B2-A918-4CBB2D76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66855"/>
            <a:ext cx="6858000" cy="1790700"/>
          </a:xfrm>
        </p:spPr>
        <p:txBody>
          <a:bodyPr/>
          <a:lstStyle/>
          <a:p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8F072-3C21-D3BB-6ED5-E76E82DD7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23292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GONCAY ÇAYLAK</dc:creator>
  <cp:lastModifiedBy>GONCAY ÇAYLAK</cp:lastModifiedBy>
  <cp:revision>5</cp:revision>
  <dcterms:created xsi:type="dcterms:W3CDTF">2026-03-17T14:16:37Z</dcterms:created>
  <dcterms:modified xsi:type="dcterms:W3CDTF">2026-03-17T15:01:49Z</dcterms:modified>
</cp:coreProperties>
</file>