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91" d="100"/>
          <a:sy n="91" d="100"/>
        </p:scale>
        <p:origin x="2784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8082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680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27766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96790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117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3245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7506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9372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2938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7136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25856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AECAEF-6931-C9EB-E090-349FBC189B9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1AAA5-CE03-304D-A0BF-CF3E4782E9D2}" type="datetimeFigureOut">
              <a:rPr lang="en-TR" smtClean="0"/>
              <a:t>17.03.2026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35310-D21D-0842-9A2D-8BE66201B32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906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14B5F-DA6F-52B2-A918-4CBB2D760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066855"/>
            <a:ext cx="6858000" cy="1790700"/>
          </a:xfrm>
        </p:spPr>
        <p:txBody>
          <a:bodyPr/>
          <a:lstStyle/>
          <a:p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E8F072-3C21-D3BB-6ED5-E76E82DD77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4232923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GONCAY ÇAYLAK</dc:creator>
  <cp:lastModifiedBy>GONCAY ÇAYLAK</cp:lastModifiedBy>
  <cp:revision>4</cp:revision>
  <dcterms:created xsi:type="dcterms:W3CDTF">2026-03-17T14:16:37Z</dcterms:created>
  <dcterms:modified xsi:type="dcterms:W3CDTF">2026-03-17T14:36:31Z</dcterms:modified>
</cp:coreProperties>
</file>